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sldIdLst>
    <p:sldId id="256" r:id="rId2"/>
    <p:sldId id="257" r:id="rId3"/>
    <p:sldId id="258" r:id="rId4"/>
    <p:sldId id="259" r:id="rId5"/>
    <p:sldId id="260" r:id="rId6"/>
    <p:sldId id="261" r:id="rId7"/>
    <p:sldId id="268" r:id="rId8"/>
    <p:sldId id="267" r:id="rId9"/>
    <p:sldId id="274" r:id="rId10"/>
    <p:sldId id="262" r:id="rId11"/>
    <p:sldId id="275" r:id="rId12"/>
    <p:sldId id="278" r:id="rId13"/>
    <p:sldId id="279" r:id="rId14"/>
    <p:sldId id="264" r:id="rId15"/>
    <p:sldId id="276" r:id="rId16"/>
    <p:sldId id="265" r:id="rId17"/>
    <p:sldId id="277" r:id="rId18"/>
    <p:sldId id="282" r:id="rId19"/>
    <p:sldId id="283"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7624B3-409E-4A27-865B-1855AFD7855D}"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7624B3-409E-4A27-865B-1855AFD7855D}"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47624B3-409E-4A27-865B-1855AFD7855D}"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7624B3-409E-4A27-865B-1855AFD7855D}" type="datetimeFigureOut">
              <a:rPr lang="en-US" smtClean="0"/>
              <a:t>6/24/2021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7624B3-409E-4A27-865B-1855AFD7855D}"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7624B3-409E-4A27-865B-1855AFD7855D}" type="datetimeFigureOut">
              <a:rPr lang="en-US" smtClean="0"/>
              <a:t>6/24/2021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7624B3-409E-4A27-865B-1855AFD7855D}" type="datetimeFigureOut">
              <a:rPr lang="en-US" smtClean="0"/>
              <a:t>6/24/2021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7624B3-409E-4A27-865B-1855AFD7855D}" type="datetimeFigureOut">
              <a:rPr lang="en-US" smtClean="0"/>
              <a:t>6/24/2021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7624B3-409E-4A27-865B-1855AFD7855D}"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47624B3-409E-4A27-865B-1855AFD7855D}" type="datetimeFigureOut">
              <a:rPr lang="en-US" smtClean="0"/>
              <a:t>6/24/2021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A47624B3-409E-4A27-865B-1855AFD7855D}" type="datetimeFigureOut">
              <a:rPr lang="en-US" smtClean="0"/>
              <a:t>6/24/2021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310312"/>
          </a:xfrm>
        </p:spPr>
        <p:txBody>
          <a:bodyPr>
            <a:normAutofit/>
          </a:bodyPr>
          <a:lstStyle/>
          <a:p>
            <a:pPr algn="ct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875200" y="4146076"/>
            <a:ext cx="6310011" cy="2329388"/>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endParaRPr lang="en-US" sz="2800" i="0" dirty="0">
              <a:effectLst/>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1875201" y="2920235"/>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2164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Tree>
    <p:extLst>
      <p:ext uri="{BB962C8B-B14F-4D97-AF65-F5344CB8AC3E}">
        <p14:creationId xmlns:p14="http://schemas.microsoft.com/office/powerpoint/2010/main" val="326652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765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Tree>
    <p:extLst>
      <p:ext uri="{BB962C8B-B14F-4D97-AF65-F5344CB8AC3E}">
        <p14:creationId xmlns:p14="http://schemas.microsoft.com/office/powerpoint/2010/main" val="146433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9572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Tree>
    <p:extLst>
      <p:ext uri="{BB962C8B-B14F-4D97-AF65-F5344CB8AC3E}">
        <p14:creationId xmlns:p14="http://schemas.microsoft.com/office/powerpoint/2010/main" val="115845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9374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Tree>
    <p:extLst>
      <p:ext uri="{BB962C8B-B14F-4D97-AF65-F5344CB8AC3E}">
        <p14:creationId xmlns:p14="http://schemas.microsoft.com/office/powerpoint/2010/main" val="319897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marL="457200" lvl="1" indent="0">
              <a:buNone/>
            </a:pP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2519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2592389" y="2117558"/>
            <a:ext cx="8915400" cy="37782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lvl="1"/>
            <a:endParaRPr lang="en-US" sz="2800" dirty="0">
              <a:latin typeface="Arial" panose="020B0604020202020204" pitchFamily="34" charset="0"/>
              <a:cs typeface="Arial" panose="020B0604020202020204" pitchFamily="34" charset="0"/>
            </a:endParaRP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2592389" y="623888"/>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Tree>
    <p:extLst>
      <p:ext uri="{BB962C8B-B14F-4D97-AF65-F5344CB8AC3E}">
        <p14:creationId xmlns:p14="http://schemas.microsoft.com/office/powerpoint/2010/main" val="278546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53E1FB-B1B7-4921-8173-D06FED0E430E}"/>
              </a:ext>
            </a:extLst>
          </p:cNvPr>
          <p:cNvSpPr txBox="1"/>
          <p:nvPr/>
        </p:nvSpPr>
        <p:spPr>
          <a:xfrm>
            <a:off x="1957526" y="1408047"/>
            <a:ext cx="10000695" cy="551946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Trang điểm ảo là một công nghệ thú vị có thể được sử dụng để</a:t>
            </a:r>
            <a:r>
              <a:rPr lang="en-US" sz="2800" b="0" i="0" u="none" strike="noStrike" dirty="0">
                <a:solidFill>
                  <a:srgbClr val="3F3F3F"/>
                </a:solidFill>
                <a:effectLst/>
                <a:latin typeface="Arial" panose="020B0604020202020204" pitchFamily="34" charset="0"/>
                <a:cs typeface="Arial" panose="020B0604020202020204" pitchFamily="34" charset="0"/>
              </a:rPr>
              <a:t>:</a:t>
            </a:r>
          </a:p>
          <a:p>
            <a:pPr marL="800100" lvl="1" indent="-342900" fontAlgn="base">
              <a:buFont typeface="Wingdings" panose="05000000000000000000" pitchFamily="2" charset="2"/>
              <a:buChar char="ü"/>
            </a:pPr>
            <a:r>
              <a:rPr lang="vi-VN" sz="2800" b="0" i="0" u="none" strike="noStrike" dirty="0">
                <a:solidFill>
                  <a:srgbClr val="3F3F3F"/>
                </a:solidFill>
                <a:effectLst/>
                <a:latin typeface="Arial" panose="020B0604020202020204" pitchFamily="34" charset="0"/>
                <a:cs typeface="Arial" panose="020B0604020202020204" pitchFamily="34" charset="0"/>
              </a:rPr>
              <a:t>Giúp thuận tiện trong việc lựa chọn màu sắc mỹ phẩm khi không cần thử trực tiếp.</a:t>
            </a:r>
            <a:endParaRPr lang="en-US" sz="2800" b="0" i="0" u="none" strike="noStrike" dirty="0">
              <a:solidFill>
                <a:srgbClr val="3F3F3F"/>
              </a:solidFill>
              <a:effectLst/>
              <a:latin typeface="Arial" panose="020B0604020202020204" pitchFamily="34" charset="0"/>
              <a:cs typeface="Arial" panose="020B0604020202020204" pitchFamily="34" charset="0"/>
            </a:endParaRPr>
          </a:p>
          <a:p>
            <a:pPr marL="800100" lvl="1" indent="-342900" fontAlgn="base">
              <a:buFont typeface="Wingdings" panose="05000000000000000000" pitchFamily="2" charset="2"/>
              <a:buChar char="ü"/>
            </a:pPr>
            <a:r>
              <a:rPr lang="en-US" sz="2800" dirty="0" err="1">
                <a:solidFill>
                  <a:srgbClr val="3F3F3F"/>
                </a:solidFill>
                <a:latin typeface="Arial" panose="020B0604020202020204" pitchFamily="34" charset="0"/>
                <a:cs typeface="Arial" panose="020B0604020202020204" pitchFamily="34" charset="0"/>
              </a:rPr>
              <a:t>Giúp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bạn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chỉnh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sửa</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tấm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ảnh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của</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mình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sao</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cho</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đẹp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nhanh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với</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các</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kiểu</a:t>
            </a:r>
            <a:r>
              <a:rPr lang="en-US" sz="2800" dirty="0">
                <a:solidFill>
                  <a:srgbClr val="3F3F3F"/>
                </a:solidFill>
                <a:latin typeface="Arial" panose="020B0604020202020204" pitchFamily="34" charset="0"/>
                <a:cs typeface="Arial" panose="020B0604020202020204" pitchFamily="34" charset="0"/>
              </a:rPr>
              <a:t> makeup </a:t>
            </a:r>
            <a:r>
              <a:rPr lang="en-US" sz="2800" dirty="0" err="1">
                <a:solidFill>
                  <a:srgbClr val="3F3F3F"/>
                </a:solidFill>
                <a:latin typeface="Arial" panose="020B0604020202020204" pitchFamily="34" charset="0"/>
                <a:cs typeface="Arial" panose="020B0604020202020204" pitchFamily="34" charset="0"/>
              </a:rPr>
              <a:t>mới</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hiện</a:t>
            </a:r>
            <a:r>
              <a:rPr lang="en-US" sz="2800" dirty="0">
                <a:solidFill>
                  <a:srgbClr val="3F3F3F"/>
                </a:solidFill>
                <a:latin typeface="Arial" panose="020B0604020202020204" pitchFamily="34" charset="0"/>
                <a:cs typeface="Arial" panose="020B0604020202020204" pitchFamily="34" charset="0"/>
              </a:rPr>
              <a:t> nay.</a:t>
            </a:r>
          </a:p>
          <a:p>
            <a:pPr marL="800100" lvl="1" indent="-342900" fontAlgn="base">
              <a:buFont typeface="Wingdings" panose="05000000000000000000" pitchFamily="2" charset="2"/>
              <a:buChar char="ü"/>
            </a:pPr>
            <a:r>
              <a:rPr lang="en-US" sz="2800" b="0" i="0" u="none" strike="noStrike" dirty="0" err="1">
                <a:solidFill>
                  <a:srgbClr val="3F3F3F"/>
                </a:solidFill>
                <a:effectLst/>
                <a:latin typeface="Arial" panose="020B0604020202020204" pitchFamily="34" charset="0"/>
                <a:cs typeface="Arial" panose="020B0604020202020204" pitchFamily="34" charset="0"/>
              </a:rPr>
              <a:t>Giúp</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bạ</a:t>
            </a:r>
            <a:r>
              <a:rPr lang="en-US" sz="2800" dirty="0" err="1">
                <a:solidFill>
                  <a:srgbClr val="3F3F3F"/>
                </a:solidFill>
                <a:latin typeface="Arial" panose="020B0604020202020204" pitchFamily="34" charset="0"/>
                <a:cs typeface="Arial" panose="020B0604020202020204" pitchFamily="34" charset="0"/>
              </a:rPr>
              <a:t>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có</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những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tấm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ảnh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đẹp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để</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đăng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lên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mạng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xã</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hội</a:t>
            </a:r>
            <a:endParaRPr lang="en-US" sz="2800" dirty="0">
              <a:solidFill>
                <a:srgbClr val="3F3F3F"/>
              </a:solidFill>
              <a:latin typeface="Arial" panose="020B0604020202020204" pitchFamily="34" charset="0"/>
              <a:cs typeface="Arial" panose="020B0604020202020204" pitchFamily="34" charset="0"/>
            </a:endParaRPr>
          </a:p>
          <a:p>
            <a:pPr marL="800100" lvl="1" indent="-342900" fontAlgn="base">
              <a:buFont typeface="Wingdings" panose="05000000000000000000" pitchFamily="2" charset="2"/>
              <a:buChar char="ü"/>
            </a:pPr>
            <a:r>
              <a:rPr lang="en-US" sz="2800" dirty="0">
                <a:solidFill>
                  <a:srgbClr val="3F3F3F"/>
                </a:solidFill>
                <a:latin typeface="Arial" panose="020B0604020202020204" pitchFamily="34" charset="0"/>
                <a:cs typeface="Arial" panose="020B0604020202020204" pitchFamily="34" charset="0"/>
              </a:rPr>
              <a:t> …</a:t>
            </a:r>
            <a:endParaRPr lang="vi-VN" sz="2800" b="0" i="0" u="none" strike="noStrike" dirty="0">
              <a:solidFill>
                <a:srgbClr val="A53010"/>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Input: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endParaRPr lang="vi-VN" sz="2800" b="0" i="0" u="none" strike="noStrike" dirty="0">
              <a:solidFill>
                <a:srgbClr val="A53010"/>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br>
              <a:rPr lang="vi-VN" sz="2800" b="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8B780E3-3928-4896-B98B-40631821F130}"/>
              </a:ext>
            </a:extLst>
          </p:cNvPr>
          <p:cNvSpPr txBox="1"/>
          <p:nvPr/>
        </p:nvSpPr>
        <p:spPr>
          <a:xfrm>
            <a:off x="1957526" y="577050"/>
            <a:ext cx="3852909" cy="830997"/>
          </a:xfrm>
          <a:prstGeom prst="rect">
            <a:avLst/>
          </a:prstGeom>
          <a:noFill/>
        </p:spPr>
        <p:txBody>
          <a:bodyPr wrap="square" rtlCol="0">
            <a:spAutoFit/>
          </a:bodyPr>
          <a:lstStyle/>
          <a:p>
            <a:r>
              <a:rPr lang="vi-VN" sz="4800" b="1" i="0" u="none" strike="noStrike" dirty="0">
                <a:solidFill>
                  <a:srgbClr val="262626"/>
                </a:solidFill>
                <a:effectLst/>
                <a:latin typeface="Arial" panose="020B0604020202020204" pitchFamily="34" charset="0"/>
                <a:cs typeface="Arial" panose="020B0604020202020204" pitchFamily="34" charset="0"/>
              </a:rPr>
              <a:t>Giới thiệu </a:t>
            </a:r>
            <a:endParaRPr lang="vi-VN" sz="4800" b="1" dirty="0">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3548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975" y="790091"/>
            <a:ext cx="3559735" cy="4362933"/>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5" y="790091"/>
            <a:ext cx="4371676" cy="4362933"/>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404203" y="536655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620217" y="5366550"/>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Tree>
    <p:extLst>
      <p:ext uri="{BB962C8B-B14F-4D97-AF65-F5344CB8AC3E}">
        <p14:creationId xmlns:p14="http://schemas.microsoft.com/office/powerpoint/2010/main" val="241425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tấm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Tree>
    <p:extLst>
      <p:ext uri="{BB962C8B-B14F-4D97-AF65-F5344CB8AC3E}">
        <p14:creationId xmlns:p14="http://schemas.microsoft.com/office/powerpoint/2010/main" val="14025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Tree>
    <p:extLst>
      <p:ext uri="{BB962C8B-B14F-4D97-AF65-F5344CB8AC3E}">
        <p14:creationId xmlns:p14="http://schemas.microsoft.com/office/powerpoint/2010/main" val="92719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2132811" y="2340719"/>
            <a:ext cx="3650278" cy="2176562"/>
          </a:xfrm>
        </p:spPr>
        <p:txBody>
          <a:bodyPr>
            <a:normAutofit/>
          </a:bodyPr>
          <a:lstStyle/>
          <a:p>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framework </a:t>
            </a:r>
            <a:r>
              <a:rPr lang="en-US" sz="2800" dirty="0" err="1">
                <a:latin typeface="Arial" panose="020B0604020202020204" pitchFamily="34" charset="0"/>
                <a:cs typeface="Arial" panose="020B0604020202020204" pitchFamily="34" charset="0"/>
              </a:rPr>
              <a:t>cung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68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endParaRPr lang="en-US" sz="28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83089" y="1540668"/>
            <a:ext cx="6001962" cy="4831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54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Tree>
    <p:extLst>
      <p:ext uri="{BB962C8B-B14F-4D97-AF65-F5344CB8AC3E}">
        <p14:creationId xmlns:p14="http://schemas.microsoft.com/office/powerpoint/2010/main" val="1804289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59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Tree>
    <p:extLst>
      <p:ext uri="{BB962C8B-B14F-4D97-AF65-F5344CB8AC3E}">
        <p14:creationId xmlns:p14="http://schemas.microsoft.com/office/powerpoint/2010/main" val="22411921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docProps/app.xml><?xml version="1.0" encoding="utf-8"?>
<Properties xmlns="http://schemas.openxmlformats.org/officeDocument/2006/extended-properties" xmlns:vt="http://schemas.openxmlformats.org/officeDocument/2006/docPropsVTypes">
  <Template>Wisp</Template>
  <TotalTime>701</TotalTime>
  <Words>964</Words>
  <Application>Microsoft Office PowerPoint</Application>
  <PresentationFormat>Widescreen</PresentationFormat>
  <Paragraphs>69</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Century Gothic</vt:lpstr>
      <vt:lpstr>Wingdings</vt:lpstr>
      <vt:lpstr>Wingdings 3</vt:lpstr>
      <vt:lpstr>Wisp</vt:lpstr>
      <vt:lpstr>ĐỒ ÁN MÔN HỌC NHẬP MÔN THỊ GIÁC MÁY TÍNH CS231</vt:lpstr>
      <vt:lpstr>PowerPoint Presentation</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31</cp:revision>
  <dcterms:created xsi:type="dcterms:W3CDTF">2021-06-23T19:19:05Z</dcterms:created>
  <dcterms:modified xsi:type="dcterms:W3CDTF">2021-06-24T09:45:29Z</dcterms:modified>
</cp:coreProperties>
</file>